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729bb2072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0729bb2072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729bb2072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0729bb2072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729bb207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729bb2072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729bb207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729bb2072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729bb207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729bb2072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729bb2072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729bb2072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729bb2072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729bb2072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729bb2072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729bb2072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729bb2072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0729bb2072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729bb2072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729bb2072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What We’ve Learned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7C930-1CBE-DD74-50AF-D72ED225EE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Use our eyes to think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Use our brains to think</a:t>
            </a:r>
            <a:endParaRPr sz="2400"/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5525" y="1815920"/>
            <a:ext cx="1352944" cy="10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2750" y="1805950"/>
            <a:ext cx="1206575" cy="10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 rotWithShape="1">
          <a:blip r:embed="rId5">
            <a:alphaModFix/>
          </a:blip>
          <a:srcRect b="5437"/>
          <a:stretch/>
        </p:blipFill>
        <p:spPr>
          <a:xfrm>
            <a:off x="3968713" y="3140125"/>
            <a:ext cx="1206575" cy="1161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12750" y="3140122"/>
            <a:ext cx="2209368" cy="11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Happy winter!</a:t>
            </a:r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1919072"/>
            <a:ext cx="3487657" cy="27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Plans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794525" y="3958675"/>
            <a:ext cx="789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/>
              <a:t>Game			Game				Game</a:t>
            </a:r>
            <a:endParaRPr sz="2400" dirty="0"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898" y="1919073"/>
            <a:ext cx="1855925" cy="185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4037" y="1919075"/>
            <a:ext cx="1855923" cy="1855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8587" y="1919075"/>
            <a:ext cx="1775414" cy="18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FruitSquat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471900" y="4186900"/>
            <a:ext cx="82221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Ms. Lin sit, Ms. Lin sit. Ms. Lin sat, and </a:t>
            </a:r>
            <a:r>
              <a:rPr lang="en-US" altLang="zh-CN" dirty="0">
                <a:solidFill>
                  <a:schemeClr val="accent3"/>
                </a:solidFill>
              </a:rPr>
              <a:t>Jessica </a:t>
            </a:r>
            <a:r>
              <a:rPr lang="en" dirty="0">
                <a:solidFill>
                  <a:schemeClr val="accent3"/>
                </a:solidFill>
              </a:rPr>
              <a:t>sit.</a:t>
            </a:r>
            <a:endParaRPr dirty="0">
              <a:solidFill>
                <a:schemeClr val="accent3"/>
              </a:solidFill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10150" y="1958450"/>
            <a:ext cx="1576675" cy="22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8600" y="1909375"/>
            <a:ext cx="1518357" cy="227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0749" y="1909375"/>
            <a:ext cx="1576675" cy="217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your eyes</a:t>
            </a: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/>
              <a:t>Make eye contact to show that you want to take a turn</a:t>
            </a:r>
            <a:endParaRPr sz="2400"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9675" y="491720"/>
            <a:ext cx="1352944" cy="10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Who’s the Leader?</a:t>
            </a: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4" y="1919075"/>
            <a:ext cx="2821072" cy="27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0675" y="1919075"/>
            <a:ext cx="1626120" cy="27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8297" y="2367569"/>
            <a:ext cx="605376" cy="57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what others do</a:t>
            </a:r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4" y="1919075"/>
            <a:ext cx="2821072" cy="27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547" y="2283944"/>
            <a:ext cx="605376" cy="57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Become a detective</a:t>
            </a:r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9700" y="1919075"/>
            <a:ext cx="1626120" cy="27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4300" y="1919075"/>
            <a:ext cx="2159700" cy="27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904" y="1919075"/>
            <a:ext cx="2821072" cy="27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62547" y="2283944"/>
            <a:ext cx="605376" cy="57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clues can you find?</a:t>
            </a:r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Let’s try it with the teachers first!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Who moves first?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Where are everyone’s eyes looking?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Santa Says</a:t>
            </a:r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7600" y="2107453"/>
            <a:ext cx="2275800" cy="2521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3499" y="1919075"/>
            <a:ext cx="2275809" cy="27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900" y="1919075"/>
            <a:ext cx="1537800" cy="15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46150" y="1758200"/>
            <a:ext cx="1182850" cy="99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56200" y="1919075"/>
            <a:ext cx="1537800" cy="153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On-screen Show (16:9)</PresentationFormat>
  <Paragraphs>21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Roboto</vt:lpstr>
      <vt:lpstr>Material</vt:lpstr>
      <vt:lpstr>Review What We’ve Learned</vt:lpstr>
      <vt:lpstr>Today’s Plans</vt:lpstr>
      <vt:lpstr>FruitSquat</vt:lpstr>
      <vt:lpstr>Use your eyes</vt:lpstr>
      <vt:lpstr>Who’s the Leader?</vt:lpstr>
      <vt:lpstr>Do what others do</vt:lpstr>
      <vt:lpstr>Become a detective</vt:lpstr>
      <vt:lpstr>What clues can you find?</vt:lpstr>
      <vt:lpstr>Santa Says</vt:lpstr>
      <vt:lpstr>PowerPoint Presentation</vt:lpstr>
      <vt:lpstr>Happy winter!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What We’ve Learned</dc:title>
  <dc:creator>Youran Lin</dc:creator>
  <cp:lastModifiedBy>YouranLIN</cp:lastModifiedBy>
  <cp:revision>2</cp:revision>
  <dcterms:modified xsi:type="dcterms:W3CDTF">2022-12-25T07:59:35Z</dcterms:modified>
</cp:coreProperties>
</file>